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7"/>
  </p:notesMasterIdLst>
  <p:sldIdLst>
    <p:sldId id="271" r:id="rId3"/>
    <p:sldId id="272" r:id="rId4"/>
    <p:sldId id="256" r:id="rId5"/>
    <p:sldId id="273" r:id="rId6"/>
    <p:sldId id="258" r:id="rId7"/>
    <p:sldId id="269" r:id="rId8"/>
    <p:sldId id="260" r:id="rId9"/>
    <p:sldId id="261" r:id="rId10"/>
    <p:sldId id="262" r:id="rId11"/>
    <p:sldId id="263" r:id="rId12"/>
    <p:sldId id="265" r:id="rId13"/>
    <p:sldId id="270" r:id="rId14"/>
    <p:sldId id="257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4227E5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4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AF8DC-B527-4825-8D7C-F0D5045A0559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71B41-D2F4-4E70-81BF-D672078BB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71B41-D2F4-4E70-81BF-D672078BB71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Другие\Рабочий стол\картинки о ВОВ\victor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1"/>
            <a:ext cx="7858180" cy="63336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571480"/>
            <a:ext cx="64294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Материалы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928802"/>
            <a:ext cx="723121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международный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интернет-конкурс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«Страница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семейной славы 2010»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5715016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Подготовила</a:t>
            </a: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Салтанова</a:t>
            </a: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Татьяна Романовна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Другие\Рабочий стол\Безымянныйлен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4857784"/>
          </a:xfrm>
          <a:prstGeom prst="rect">
            <a:avLst/>
          </a:prstGeom>
          <a:noFill/>
        </p:spPr>
      </p:pic>
      <p:pic>
        <p:nvPicPr>
          <p:cNvPr id="4" name="Содержимое 3" descr="C:\Documents and Settings\пу-3\Мои документы\Мои рисунки\Изображение\Изображение 009.jpg"/>
          <p:cNvPicPr>
            <a:picLocks noGrp="1"/>
          </p:cNvPicPr>
          <p:nvPr>
            <p:ph idx="1"/>
          </p:nvPr>
        </p:nvPicPr>
        <p:blipFill>
          <a:blip r:embed="rId3"/>
          <a:srcRect l="11435" r="15954" b="62943"/>
          <a:stretch>
            <a:fillRect/>
          </a:stretch>
        </p:blipFill>
        <p:spPr bwMode="auto">
          <a:xfrm rot="10800000">
            <a:off x="928662" y="928670"/>
            <a:ext cx="678661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0"/>
            <a:ext cx="82947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Дружба, проверенная временем</a:t>
            </a:r>
            <a:endParaRPr lang="ru-RU" sz="4400" b="1" cap="none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организатор\наши рисунки для оформления\Textures\Texture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 descr="C:\Documents and Settings\пу-3\Мои документы\Мои рисунки\Изображение\Изображение 013.jpg"/>
          <p:cNvPicPr>
            <a:picLocks noGrp="1"/>
          </p:cNvPicPr>
          <p:nvPr>
            <p:ph idx="1"/>
          </p:nvPr>
        </p:nvPicPr>
        <p:blipFill>
          <a:blip r:embed="rId3"/>
          <a:srcRect l="33546" r="18660" b="73570"/>
          <a:stretch>
            <a:fillRect/>
          </a:stretch>
        </p:blipFill>
        <p:spPr bwMode="auto">
          <a:xfrm rot="5400000">
            <a:off x="1714479" y="1428740"/>
            <a:ext cx="5500727" cy="43577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857224" y="357166"/>
            <a:ext cx="7181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Милая сердцу подруга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организатор\наши рисунки для оформления\Textures\Texture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 descr="C:\Documents and Settings\пу-3\Мои документы\Мои рисунки\Изображение\Изображение 012.jpg"/>
          <p:cNvPicPr>
            <a:picLocks noGrp="1"/>
          </p:cNvPicPr>
          <p:nvPr>
            <p:ph idx="1"/>
          </p:nvPr>
        </p:nvPicPr>
        <p:blipFill>
          <a:blip r:embed="rId3"/>
          <a:srcRect l="24480" r="25887" b="72593"/>
          <a:stretch>
            <a:fillRect/>
          </a:stretch>
        </p:blipFill>
        <p:spPr bwMode="auto">
          <a:xfrm rot="10800000">
            <a:off x="1214414" y="714356"/>
            <a:ext cx="6357982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78944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Продолжение рода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Катоминых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организатор\наши рисунки для оформления\Textures\Texture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 l="6133" t="4849" r="4044"/>
          <a:stretch>
            <a:fillRect/>
          </a:stretch>
        </p:blipFill>
        <p:spPr bwMode="auto">
          <a:xfrm>
            <a:off x="2214546" y="285728"/>
            <a:ext cx="5000660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071670" y="5643578"/>
            <a:ext cx="534364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Русский солдат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Другие\Рабочий стол\картинки о ВОВ\f289b0981d948e83be0ce1bd5bc907c4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extur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714744" y="165481"/>
          <a:ext cx="5429256" cy="54971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8892"/>
                <a:gridCol w="3000364"/>
              </a:tblGrid>
              <a:tr h="65853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Ф.И.О.</a:t>
                      </a:r>
                      <a:endParaRPr lang="ru-RU" sz="1800" b="1" i="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Салтанова Татьяна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Романовна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  <a:tr h="665234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дата 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рождения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 января 1991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  <a:tr h="216575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место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обучения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Государственное образовательное учреждение начального профессионального образования «Профессиональное училище №3»</a:t>
                      </a:r>
                      <a:r>
                        <a:rPr lang="ru-RU" sz="1800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 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г. Шимановска</a:t>
                      </a:r>
                      <a:r>
                        <a:rPr lang="en-US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Амурской</a:t>
                      </a:r>
                      <a:r>
                        <a:rPr lang="ru-RU" sz="1800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области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  <a:tr h="66188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специальность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Продавец, контроллёр-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кассир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  <a:tr h="95121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Электронный адрес</a:t>
                      </a:r>
                      <a:endParaRPr lang="ru-RU" sz="18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u="sng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entury Schoolbook" pitchFamily="18" charset="0"/>
                        </a:rPr>
                        <a:t>dor_vika@mail.ru</a:t>
                      </a:r>
                      <a:endParaRPr lang="ru-RU" sz="1800" b="1" u="sng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 Schoolbook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НАШИ ФОТО И ВИДЕО\фото Таня Салтанова\юлиана\тан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3357554" cy="44291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Другие\Рабочий стол\картинки о ВОВ\1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7858180" cy="500066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500166" y="1714488"/>
            <a:ext cx="644715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К победе шел,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 Россия, 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твой солдат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429684" cy="58785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65 лет назад закончилась Великая Отечественная война, принесшая в каждый дом горечь утраты. Наше поколение благодарно дедам и прадедам, завоевавшим победу своим мужеством и </a:t>
            </a:r>
            <a:r>
              <a:rPr lang="ru-RU" sz="15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бесстрашием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 Война не обошла и нашу семью, оба мои прадеда были на фронте. И сегодня мне хотелось бы рассказать об одном из них. </a:t>
            </a:r>
          </a:p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В 1924 году в городе Белово Кемеровской области родился мой прадед – Борис Александрович Катомин. С  14 лет он работал в локомотивном депо. В 1941 году он и его сверстники отправились на фронт. Первые часы войны… Пылала и тонула в грохоте разрывов снарядов Брестская крепость, но продолжали мужественно сражаться её защитники. На подступах к Москве поднимал свой взвод Катомин Борис Александрович.</a:t>
            </a:r>
          </a:p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 В одном из таких боёв в 1945 году он потерял левую руку. Лёжа в госпитале, мой прадед делал записи любимых песен в блокнот, который сохранился до сих пор, и который, на нашем семейном совете, было решено передать в музей нашего училища.</a:t>
            </a:r>
          </a:p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 Всю войну рядом с моим прадедом был его верный друг и однополчанин Кареньков Михаил. Они вместе дошли до Германии, но под  Берлином их пути разошлись. И целых 30 лет, до 1975 года, они ничего не знали друг о друге, думая, что каждый из них погиб на фронте. Случай свёл их спустя много лет, и уже до самой смерти они не теряли друг друга.</a:t>
            </a:r>
          </a:p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После войны мой прадед вернулся на своё родное предприятие – локомотивное депо города Белово, где и проработал  всю жизнь. Все военные годы моего прадедушку ждала его одноклассница – Антонина, на которой он и женился. У них родился сын Саша. Это мой дед.</a:t>
            </a:r>
          </a:p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Катомин Борис Александрович за боевые подвиги был награждён орденом  Боевого Красного Знамени, Орденом Отечественной Войны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степени, Орденом Красной Звезды, двумя медалями За Отвагу.</a:t>
            </a:r>
          </a:p>
          <a:p>
            <a:pPr algn="just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  В 1989 году моего прадедушке не стало…но воспоминание о нём останутся навсегда в памяти родных и близких. 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3727" t="55529" r="3727"/>
          <a:stretch>
            <a:fillRect/>
          </a:stretch>
        </p:blipFill>
        <p:spPr bwMode="auto">
          <a:xfrm>
            <a:off x="2214546" y="142852"/>
            <a:ext cx="471490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-857288" y="0"/>
            <a:ext cx="3786182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Вот таким 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молодым и красивым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8016" y="0"/>
            <a:ext cx="24288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мой прадед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уходил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фронт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5857892"/>
            <a:ext cx="20569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1941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рганизатор\наши рисунки для оформления\Textures\Texture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 b="47505"/>
          <a:stretch>
            <a:fillRect/>
          </a:stretch>
        </p:blipFill>
        <p:spPr bwMode="auto">
          <a:xfrm>
            <a:off x="1928794" y="214290"/>
            <a:ext cx="5214974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57422" y="4857760"/>
            <a:ext cx="43129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 подступах 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 Берлину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организатор\наши рисунки для оформления\Textures\Texture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 descr="C:\Documents and Settings\пу-3\Мои документы\Мои рисунки\Изображение\Изображение 004.jpg"/>
          <p:cNvPicPr>
            <a:picLocks noGrp="1"/>
          </p:cNvPicPr>
          <p:nvPr>
            <p:ph idx="1"/>
          </p:nvPr>
        </p:nvPicPr>
        <p:blipFill>
          <a:blip r:embed="rId4"/>
          <a:srcRect l="9452" t="1236" r="9055" b="59615"/>
          <a:stretch>
            <a:fillRect/>
          </a:stretch>
        </p:blipFill>
        <p:spPr bwMode="auto">
          <a:xfrm rot="5400000">
            <a:off x="-487469" y="1130355"/>
            <a:ext cx="6000792" cy="474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C:\Documents and Settings\пу-3\Мои документы\Мои рисунки\Изображение\Изображение 006.jpg"/>
          <p:cNvPicPr>
            <a:picLocks/>
          </p:cNvPicPr>
          <p:nvPr/>
        </p:nvPicPr>
        <p:blipFill>
          <a:blip r:embed="rId5"/>
          <a:srcRect l="17479" t="8253" r="1495" b="51822"/>
          <a:stretch>
            <a:fillRect/>
          </a:stretch>
        </p:blipFill>
        <p:spPr bwMode="auto">
          <a:xfrm rot="5400000">
            <a:off x="3775624" y="1296418"/>
            <a:ext cx="6000792" cy="440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43174" y="214290"/>
            <a:ext cx="369146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Листки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заветного блокнота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организатор\наши рисунки для оформления\Textures\Texture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Содержимое 3" descr="C:\Documents and Settings\пу-3\Мои документы\Мои рисунки\Изображение\Изображение 005.jpg"/>
          <p:cNvPicPr>
            <a:picLocks noGrp="1"/>
          </p:cNvPicPr>
          <p:nvPr>
            <p:ph idx="1"/>
          </p:nvPr>
        </p:nvPicPr>
        <p:blipFill>
          <a:blip r:embed="rId3"/>
          <a:srcRect l="15526" t="12428" r="3132" b="48066"/>
          <a:stretch>
            <a:fillRect/>
          </a:stretch>
        </p:blipFill>
        <p:spPr bwMode="auto">
          <a:xfrm rot="5400000">
            <a:off x="-785819" y="1071546"/>
            <a:ext cx="6215106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C:\Documents and Settings\пу-3\Мои документы\Мои рисунки\Изображение\Изображение 008.jpg"/>
          <p:cNvPicPr>
            <a:picLocks/>
          </p:cNvPicPr>
          <p:nvPr/>
        </p:nvPicPr>
        <p:blipFill>
          <a:blip r:embed="rId4"/>
          <a:srcRect l="16340" t="3480" r="4864" b="56830"/>
          <a:stretch>
            <a:fillRect/>
          </a:stretch>
        </p:blipFill>
        <p:spPr bwMode="auto">
          <a:xfrm rot="5400000">
            <a:off x="3607555" y="892951"/>
            <a:ext cx="614366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организатор\наши рисунки для оформления\Textures\Texture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Содержимое 3" descr="C:\Documents and Settings\пу-3\Мои документы\Мои рисунки\Изображение\Изображение 007.jpg"/>
          <p:cNvPicPr>
            <a:picLocks/>
          </p:cNvPicPr>
          <p:nvPr/>
        </p:nvPicPr>
        <p:blipFill>
          <a:blip r:embed="rId3"/>
          <a:srcRect l="26026" r="20992" b="32339"/>
          <a:stretch>
            <a:fillRect/>
          </a:stretch>
        </p:blipFill>
        <p:spPr bwMode="auto">
          <a:xfrm rot="10800000">
            <a:off x="1857356" y="285726"/>
            <a:ext cx="5143536" cy="621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489</TotalTime>
  <Words>435</Words>
  <PresentationFormat>Экран (4:3)</PresentationFormat>
  <Paragraphs>47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победе шел, Россия,  твой солдат</dc:title>
  <cp:lastModifiedBy>Никитенко</cp:lastModifiedBy>
  <cp:revision>60</cp:revision>
  <dcterms:modified xsi:type="dcterms:W3CDTF">2010-03-16T01:51:59Z</dcterms:modified>
</cp:coreProperties>
</file>