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EA150-F317-4F0E-81F9-F32248E29077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A7CB7-000B-41EE-8179-50D73A51A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6A7CB7-000B-41EE-8179-50D73A51A1E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FEEB1BB-CECA-4C51-9EA5-E358FACEC96E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A66047-75F6-4A2D-AA21-950147AEF8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428604"/>
            <a:ext cx="68580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Огарков  Афанасий Илларионович.</a:t>
            </a:r>
            <a:endParaRPr lang="ru-RU" sz="5400" b="1" spc="50" dirty="0">
              <a:ln w="12700" cmpd="sng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143116"/>
            <a:ext cx="3099992" cy="44787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98202" y="5286388"/>
            <a:ext cx="24457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Учитель: Феоктистова Елена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Николаевна.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Нижегородская обл. 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 Дзержинск,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МОУ СОШ №7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Стрежнева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Александра.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714356"/>
            <a:ext cx="788568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●Родился Афанасий Илларионович 7 октября 1906 года в глухой деревне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Бурковский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 в народе просто Дерба) Вологодской области в большой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рестьянской семье.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●Работал в деревне трактористом и комбайнёром.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●26 октября 1941 года Афанасий Илларионович по мобилизации был призван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Красную армию, воевал на Ленинградском фронте.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ic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214686"/>
            <a:ext cx="4786346" cy="3316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830939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●28 июня 1943 года Афанасий Илларионович разминировал поле. Подорвался.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Осколок  мины обжёг всё лицо, глаза.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●В срочном порядке он был доставлен в военный госпиталь. Там ему была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сделана операция, но зрение врачи восстановить не смогли. Здесь же, в госпитале,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 удалили оба глаза.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500306"/>
            <a:ext cx="2586788" cy="4095747"/>
          </a:xfrm>
          <a:prstGeom prst="rect">
            <a:avLst/>
          </a:prstGeom>
        </p:spPr>
      </p:pic>
      <p:pic>
        <p:nvPicPr>
          <p:cNvPr id="4" name="Рисунок 3" descr="4129513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714752"/>
            <a:ext cx="4421226" cy="28938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0496" y="3214686"/>
            <a:ext cx="2333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Военные плакаты СССР.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71480"/>
            <a:ext cx="71318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●В 1943 году Афанасий Илларионович вернулся в свою деревню.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●В 1946 году он поехал в город Буй Костромской области работать на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канатную фабрику.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gorodishe_0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000240"/>
            <a:ext cx="7500990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428604"/>
            <a:ext cx="54774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Афанасий Илларионович получал награды за службу: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●Орден Великой Отечественной Войны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ой степени.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●Медаль за оборону Ленинграда.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●Медаль за победу над Германией.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 «60 лет вооружённых сил СССР».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 «50 лет вооружённых сил СССР».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● «30 лет победы».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● «20 лет победы».</a:t>
            </a:r>
          </a:p>
        </p:txBody>
      </p:sp>
      <p:pic>
        <p:nvPicPr>
          <p:cNvPr id="3" name="Рисунок 2" descr="otech-voina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143116"/>
            <a:ext cx="3929090" cy="4182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71934" y="6072206"/>
            <a:ext cx="4647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Орден Великой Отечественной войны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ой степени.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85852" y="285728"/>
            <a:ext cx="75724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Медали Афанасия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Илларионовича.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Рисунок 6" descr="default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285992"/>
            <a:ext cx="1500198" cy="28191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5852" y="5072074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Медаль за оборону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Ленинграда.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t__ae_ae_____1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285992"/>
            <a:ext cx="1531378" cy="28098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29058" y="5072074"/>
            <a:ext cx="1783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Медаль за победу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над Германией.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MArmy60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2357430"/>
            <a:ext cx="1365895" cy="25717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29388" y="5072074"/>
            <a:ext cx="21239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«60 лет вооружённых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сил СССР»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formation_items_11787012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357166"/>
            <a:ext cx="1953591" cy="31174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5852" y="3500438"/>
            <a:ext cx="2479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«50 лет вооружённых сил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СССР»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edal_yubilejnaya_tridtsat_let__30_medal_years_of_victory_in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357166"/>
            <a:ext cx="1640973" cy="3143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2264" y="3500438"/>
            <a:ext cx="1626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«20 лет победы»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3100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3714752"/>
            <a:ext cx="2890764" cy="21796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7686" y="5929330"/>
            <a:ext cx="1626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«30 лет победы»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288</TotalTime>
  <Words>280</Words>
  <Application>Microsoft Office PowerPoint</Application>
  <PresentationFormat>Экран (4:3)</PresentationFormat>
  <Paragraphs>49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Михаил</cp:lastModifiedBy>
  <cp:revision>32</cp:revision>
  <dcterms:created xsi:type="dcterms:W3CDTF">2010-02-22T14:41:39Z</dcterms:created>
  <dcterms:modified xsi:type="dcterms:W3CDTF">2010-03-09T13:15:47Z</dcterms:modified>
</cp:coreProperties>
</file>